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0" r:id="rId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2F"/>
    <a:srgbClr val="002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3"/>
    <p:restoredTop sz="96438"/>
  </p:normalViewPr>
  <p:slideViewPr>
    <p:cSldViewPr snapToGrid="0">
      <p:cViewPr>
        <p:scale>
          <a:sx n="80" d="100"/>
          <a:sy n="80" d="100"/>
        </p:scale>
        <p:origin x="-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4D8305-B319-BC0D-C0C2-C0241B397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510D3AD-CFE6-9F50-A801-BB0C7CA0E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EFAF3E-C85B-8A6F-F135-7DEAF0C5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C09AF1-E7B9-6D4E-F41B-39D913F3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25408C-264A-D0E2-CF51-53716258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05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3820C6-79A4-25AC-8116-E5E9E1C1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59E5E8D-39D3-9AFD-6503-1CD55BDF1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F4A84F-9260-FB42-A030-657FD8DB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E7119A-372A-A2B2-47D7-DE3A2310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B3C08C-3D87-73B4-EA1A-F98AAE72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490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CC454BF-89EC-AEDD-F5C2-8D0D45F82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A963475-5F86-0791-351A-47BA9D81E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A46047-7D90-E873-867A-CA6152F5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BE6E5D-DA3C-715A-10F5-7924A75A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8D77CD-CE7B-27CC-EB98-43D74DF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16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0AA378-825A-7121-A525-9DED9E76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A5AE7E-A7A9-5052-18A4-7DD1D7EA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931674-ECED-EB98-2332-92808D7A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352598-9714-A8AC-EDF1-747118FF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352896-5078-15BF-8A8C-D027D701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70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96D121-0296-FA31-C960-5DEA4B2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5FB138B-A49E-2A83-DDB8-0EFC97E5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F44DC58-6C64-B9A1-A6CA-31EEE25A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ECB241-3F99-2577-F261-EE77D8F1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51009D-5940-80D8-477F-0F39B418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016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9B6DB-6564-FB04-0EB6-1CDAAA98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0D0C0C-9310-B321-D959-9610377EB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BD4AA38-25F4-4CA2-12D0-404BCCA62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7C04B40-769D-D9D0-7296-82F4BC22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314F1DE-6B3A-4C05-C64E-F590A889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2C5A2D0-9530-E6DE-FC4B-36F3B491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989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194A04-2051-65EA-B37C-40585F32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A5A9AAF-CCAD-98D5-2D0A-E71E2203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9171936-0B67-0619-7E29-27D1A7A43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C2C245-0D6E-85D8-9FC9-567451773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6FD46D3-CC88-6848-BA31-7B35E7872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777779D-42F1-18E5-DA02-AFFD47B5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7F29B4C-53EE-608A-3343-CFF85F5F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FC2649B-B09A-DABD-E879-CC6DCB8A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69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F1D6CF-C9F4-3289-D707-267E7011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5070BCD-9809-F430-BD72-AFC15B05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368EC41-0F4B-6BAD-C01C-271A6E9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66AD403-9156-A46F-6CEB-62C2C3C5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005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AFD1226-B7CD-AD62-F7E2-84C54A0A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65BA795-843C-6259-38C1-37AA35B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0A693AB-FE71-CBE7-372D-5E252B19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77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739A55-D1EE-5CCC-B038-69D60B7A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3204CF-E847-4B84-C91B-42E7EB52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E820392-4189-D280-E36B-84528E7A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524C5B-9C0A-472F-66AF-EF78CB07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1C30A8-B7D3-602B-B224-CA4BE2CD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3196845-43D7-2393-6805-BAF830B5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221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F425C5-7DE9-B588-789E-32D9E866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7AF5C61-E36F-6436-3812-5C3A3F42E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F95F580-5421-9E6D-5D5F-939372557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EE0542-0683-73C5-37B3-9D81DEF9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5BBE94-751D-182A-E0ED-905C5A64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19CB5D9-6285-A8C3-5E31-E599EEAD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813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2D6356E-35ED-BABB-DE2F-DD5B9E8E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23ED116-F0ED-C27A-374B-34374A63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CC7884-7088-8371-A983-DB7678341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3F778-AF3B-7045-8DE3-7FD2594ED82E}" type="datetimeFigureOut">
              <a:rPr lang="es-EC" smtClean="0"/>
              <a:t>18/6/2024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B2F92D-1EAA-E781-31AB-32F3214F6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51080BA-344C-C90B-0508-0B7563926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1EC8-832A-4D4C-8C8D-F9AA3442E59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80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5238520-12E3-DC12-319D-3BEFEC66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2825"/>
            <a:ext cx="12191999" cy="68905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C6446D-82E1-1813-5F26-24209582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745794"/>
            <a:ext cx="12192000" cy="114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E45B189-E882-92D3-8E6E-42779D724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603" y="5912829"/>
            <a:ext cx="2110132" cy="7334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5C69DFA-4EBC-CBD4-636A-E9AF8146A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907" y="233074"/>
            <a:ext cx="2530833" cy="151162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B6B138F7-FAE5-79F1-C43C-1B6709D1509A}"/>
              </a:ext>
            </a:extLst>
          </p:cNvPr>
          <p:cNvCxnSpPr>
            <a:cxnSpLocks/>
          </p:cNvCxnSpPr>
          <p:nvPr/>
        </p:nvCxnSpPr>
        <p:spPr>
          <a:xfrm>
            <a:off x="2571750" y="6280807"/>
            <a:ext cx="659429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Lenovo\OneDrive\Escritorio\2024\Rendición de Cuentas\Sin título-3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" y="1355229"/>
            <a:ext cx="1034709" cy="5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OneDrive\Escritorio\2024\Rendición de Cuentas\PHPH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" y="5347443"/>
            <a:ext cx="1866727" cy="18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7">
            <a:extLst>
              <a:ext uri="{FF2B5EF4-FFF2-40B4-BE49-F238E27FC236}">
                <a16:creationId xmlns:a16="http://schemas.microsoft.com/office/drawing/2014/main" xmlns="" id="{020493D9-7784-A2E8-10ED-A0C83A8E9C04}"/>
              </a:ext>
            </a:extLst>
          </p:cNvPr>
          <p:cNvSpPr txBox="1"/>
          <p:nvPr/>
        </p:nvSpPr>
        <p:spPr>
          <a:xfrm>
            <a:off x="606949" y="281002"/>
            <a:ext cx="871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rgbClr val="FFC000"/>
                </a:solidFill>
              </a:rPr>
              <a:t>Pichincha Humana Contigo</a:t>
            </a:r>
            <a:endParaRPr lang="es-EC" sz="4000" b="1" dirty="0">
              <a:solidFill>
                <a:srgbClr val="FFC000"/>
              </a:solidFill>
            </a:endParaRPr>
          </a:p>
        </p:txBody>
      </p:sp>
      <p:pic>
        <p:nvPicPr>
          <p:cNvPr id="11266" name="Picture 2" descr="C:\Users\Lenovo\OneDrive\Escritorio\2024\Rendición de Cuentas\Png Fotos\Finales\RENDICIÓN DE CUENTAAAAAAAAS CORREGIDO-2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763"/>
            <a:ext cx="121729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5238520-12E3-DC12-319D-3BEFEC66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2825"/>
            <a:ext cx="12191999" cy="68905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C6446D-82E1-1813-5F26-24209582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745794"/>
            <a:ext cx="12192000" cy="1143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20493D9-7784-A2E8-10ED-A0C83A8E9C04}"/>
              </a:ext>
            </a:extLst>
          </p:cNvPr>
          <p:cNvSpPr txBox="1"/>
          <p:nvPr/>
        </p:nvSpPr>
        <p:spPr>
          <a:xfrm>
            <a:off x="606949" y="281002"/>
            <a:ext cx="871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rgbClr val="FFC000"/>
                </a:solidFill>
              </a:rPr>
              <a:t>Pichincha Humana Contigo</a:t>
            </a:r>
            <a:endParaRPr lang="es-EC" sz="4000" b="1" dirty="0">
              <a:solidFill>
                <a:srgbClr val="FFC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E45B189-E882-92D3-8E6E-42779D724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603" y="5912829"/>
            <a:ext cx="2110132" cy="7334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5C69DFA-4EBC-CBD4-636A-E9AF8146A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907" y="233074"/>
            <a:ext cx="2530833" cy="151162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B6B138F7-FAE5-79F1-C43C-1B6709D1509A}"/>
              </a:ext>
            </a:extLst>
          </p:cNvPr>
          <p:cNvCxnSpPr>
            <a:cxnSpLocks/>
          </p:cNvCxnSpPr>
          <p:nvPr/>
        </p:nvCxnSpPr>
        <p:spPr>
          <a:xfrm>
            <a:off x="2571750" y="6280807"/>
            <a:ext cx="659429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Lenovo\OneDrive\Escritorio\2024\Rendición de Cuentas\Sin título-3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" y="1355229"/>
            <a:ext cx="1034709" cy="5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OneDrive\Escritorio\2024\Rendición de Cuentas\PHPH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" y="5347443"/>
            <a:ext cx="1866727" cy="18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Lenovo\OneDrive\Escritorio\2024\Rendición de Cuentas\Png Fotos\RENDICIÓN DE CUENTAAAAAAAAS CORREGIDO-2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" y="-677"/>
            <a:ext cx="12192287" cy="68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6</Words>
  <Application>Microsoft Office PowerPoint</Application>
  <PresentationFormat>Personalizado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85</cp:revision>
  <dcterms:created xsi:type="dcterms:W3CDTF">2024-05-13T19:59:33Z</dcterms:created>
  <dcterms:modified xsi:type="dcterms:W3CDTF">2024-06-18T13:52:40Z</dcterms:modified>
</cp:coreProperties>
</file>